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5" r:id="rId16"/>
    <p:sldId id="27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7ED307-E217-471E-A523-844132388F4E}" type="datetimeFigureOut">
              <a:rPr lang="hr-HR" smtClean="0"/>
              <a:pPr/>
              <a:t>29.06.2015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ECB79A-48AF-4270-AF85-C404FBE4EF1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8800"/>
          </a:xfrm>
        </p:spPr>
        <p:txBody>
          <a:bodyPr/>
          <a:lstStyle/>
          <a:p>
            <a:pPr algn="ctr"/>
            <a:r>
              <a:rPr lang="hr-HR" dirty="0" smtClean="0"/>
              <a:t>SOLFERINO 2015.      (20.06. i 21.06.)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772400" cy="914400"/>
          </a:xfrm>
        </p:spPr>
        <p:txBody>
          <a:bodyPr>
            <a:normAutofit lnSpcReduction="10000"/>
          </a:bodyPr>
          <a:lstStyle/>
          <a:p>
            <a:pPr algn="l"/>
            <a:r>
              <a:rPr lang="hr-HR" dirty="0" smtClean="0"/>
              <a:t>SUDJELOVANJE “NA BAKLJADI”-</a:t>
            </a:r>
            <a:r>
              <a:rPr lang="vi-VN" dirty="0" smtClean="0"/>
              <a:t>manifestacij</a:t>
            </a:r>
            <a:r>
              <a:rPr lang="hr-HR" dirty="0" smtClean="0"/>
              <a:t>a</a:t>
            </a:r>
            <a:r>
              <a:rPr lang="vi-VN" dirty="0" smtClean="0"/>
              <a:t> kojom se slavi rođenje</a:t>
            </a:r>
            <a:r>
              <a:rPr lang="hr-HR" dirty="0" smtClean="0"/>
              <a:t> </a:t>
            </a:r>
            <a:r>
              <a:rPr lang="vi-VN" dirty="0" smtClean="0"/>
              <a:t>ideje o nastanku Crvenog križa nakon tragične bitke kod Solferina 24. lipnja 1859.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52262_983022511737596_5541435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45970" cy="5517232"/>
          </a:xfrm>
          <a:prstGeom prst="rect">
            <a:avLst/>
          </a:prstGeom>
        </p:spPr>
      </p:pic>
      <p:pic>
        <p:nvPicPr>
          <p:cNvPr id="3" name="Slika 2" descr="11652073_983022515070929_178444583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3623523" cy="494116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508104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</a:t>
            </a:r>
            <a:r>
              <a:rPr lang="hr-HR" dirty="0" smtClean="0"/>
              <a:t>osturnica</a:t>
            </a:r>
            <a:endParaRPr lang="hr-HR" dirty="0"/>
          </a:p>
        </p:txBody>
      </p:sp>
      <p:sp>
        <p:nvSpPr>
          <p:cNvPr id="5" name="Strelica dolje 4"/>
          <p:cNvSpPr/>
          <p:nvPr/>
        </p:nvSpPr>
        <p:spPr>
          <a:xfrm>
            <a:off x="6228184" y="537321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4499992" y="580526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210436_767130006737635_738335418261448169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75656" y="33265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/>
                </a:solidFill>
              </a:rPr>
              <a:t>OTVORENJE BAKLJADE</a:t>
            </a:r>
          </a:p>
          <a:p>
            <a:endParaRPr lang="hr-HR" sz="3200" b="1" dirty="0">
              <a:solidFill>
                <a:schemeClr val="accent1"/>
              </a:solidFill>
            </a:endParaRPr>
          </a:p>
        </p:txBody>
      </p:sp>
      <p:pic>
        <p:nvPicPr>
          <p:cNvPr id="4" name="Slika 3" descr="10345818_767131256737510_75385482892440819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53" y="1196752"/>
            <a:ext cx="3936438" cy="2952328"/>
          </a:xfrm>
          <a:prstGeom prst="rect">
            <a:avLst/>
          </a:prstGeom>
        </p:spPr>
      </p:pic>
      <p:pic>
        <p:nvPicPr>
          <p:cNvPr id="5" name="Slika 4" descr="10984452_767130206737615_21792524068892204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55281_983022275070953_5299266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12032"/>
            <a:ext cx="7776864" cy="583264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691680" y="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	</a:t>
            </a:r>
            <a:r>
              <a:rPr lang="hr-HR" sz="4800" b="1" dirty="0" smtClean="0">
                <a:solidFill>
                  <a:schemeClr val="accent1"/>
                </a:solidFill>
              </a:rPr>
              <a:t>BAKLJADA</a:t>
            </a:r>
            <a:endParaRPr lang="hr-H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68091_983022455070935_4234491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820619" cy="3600400"/>
          </a:xfrm>
          <a:prstGeom prst="rect">
            <a:avLst/>
          </a:prstGeom>
        </p:spPr>
      </p:pic>
      <p:pic>
        <p:nvPicPr>
          <p:cNvPr id="3" name="Slika 2" descr="11655256_983022278404286_13997488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1" cy="3414713"/>
          </a:xfrm>
          <a:prstGeom prst="rect">
            <a:avLst/>
          </a:prstGeom>
        </p:spPr>
      </p:pic>
      <p:pic>
        <p:nvPicPr>
          <p:cNvPr id="4" name="Slika 3" descr="11647415_1004234919594831_14918006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41676"/>
            <a:ext cx="5184576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3768" y="332656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accent1"/>
                </a:solidFill>
              </a:rPr>
              <a:t>GARDALAND</a:t>
            </a:r>
            <a:endParaRPr lang="hr-HR" sz="3200" b="1" dirty="0">
              <a:solidFill>
                <a:schemeClr val="accent1"/>
              </a:solidFill>
            </a:endParaRPr>
          </a:p>
        </p:txBody>
      </p:sp>
      <p:pic>
        <p:nvPicPr>
          <p:cNvPr id="3" name="Slika 2" descr="11425124_1146086415417157_31200020077376524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5732726" cy="3200772"/>
          </a:xfrm>
          <a:prstGeom prst="rect">
            <a:avLst/>
          </a:prstGeom>
        </p:spPr>
      </p:pic>
      <p:pic>
        <p:nvPicPr>
          <p:cNvPr id="5" name="Slika 4" descr="11647209_1004234666261523_1109773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365104"/>
            <a:ext cx="5076056" cy="285528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15616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Strah prije odlaska na vožnju </a:t>
            </a:r>
            <a:r>
              <a:rPr lang="hr-HR" dirty="0" err="1" smtClean="0"/>
              <a:t>Raptorom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HVALA NA PAŽNJI!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1600" dirty="0" smtClean="0"/>
              <a:t>IZRADILE:Ela </a:t>
            </a:r>
            <a:r>
              <a:rPr lang="hr-HR" sz="1600" dirty="0" err="1" smtClean="0"/>
              <a:t>Mandalenić</a:t>
            </a:r>
            <a:r>
              <a:rPr lang="hr-HR" sz="1600" dirty="0" smtClean="0"/>
              <a:t>, Stela Cerovac, Martina </a:t>
            </a:r>
            <a:r>
              <a:rPr lang="hr-HR" sz="1600" dirty="0" err="1" smtClean="0"/>
              <a:t>Černeka</a:t>
            </a:r>
            <a:r>
              <a:rPr lang="hr-HR" sz="1600" dirty="0" smtClean="0"/>
              <a:t>, </a:t>
            </a:r>
            <a:r>
              <a:rPr lang="hr-HR" sz="1600" dirty="0" err="1" smtClean="0"/>
              <a:t>Martina</a:t>
            </a:r>
            <a:r>
              <a:rPr lang="hr-HR" sz="1600" dirty="0" smtClean="0"/>
              <a:t> </a:t>
            </a:r>
            <a:r>
              <a:rPr lang="hr-HR" sz="1600" dirty="0" err="1" smtClean="0"/>
              <a:t>Jakac</a:t>
            </a:r>
            <a:r>
              <a:rPr lang="hr-HR" sz="1600" dirty="0" smtClean="0"/>
              <a:t> i </a:t>
            </a:r>
            <a:r>
              <a:rPr lang="hr-HR" sz="1600" dirty="0" err="1" smtClean="0"/>
              <a:t>Jelizaveta</a:t>
            </a:r>
            <a:r>
              <a:rPr lang="hr-HR" sz="1600" dirty="0" smtClean="0"/>
              <a:t> </a:t>
            </a:r>
            <a:r>
              <a:rPr lang="hr-HR" sz="1600" dirty="0" err="1" smtClean="0"/>
              <a:t>Sulimanec</a:t>
            </a:r>
            <a:endParaRPr lang="hr-HR" sz="1600" dirty="0" smtClean="0"/>
          </a:p>
          <a:p>
            <a:r>
              <a:rPr lang="hr-HR" sz="1600" dirty="0" smtClean="0"/>
              <a:t>PROFESOR: Božo </a:t>
            </a:r>
            <a:r>
              <a:rPr lang="hr-HR" sz="1600" dirty="0" err="1" smtClean="0"/>
              <a:t>Tolušić</a:t>
            </a:r>
            <a:endParaRPr lang="hr-HR" sz="1600" dirty="0" smtClean="0"/>
          </a:p>
          <a:p>
            <a:endParaRPr lang="hr-HR" dirty="0"/>
          </a:p>
        </p:txBody>
      </p:sp>
      <p:pic>
        <p:nvPicPr>
          <p:cNvPr id="5" name="Rezervirano mjesto slike 4" descr="11119966_735690969874032_1144356459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26" r="1162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/>
          <a:lstStyle/>
          <a:p>
            <a:r>
              <a:rPr lang="hr-HR" dirty="0" smtClean="0"/>
              <a:t>KARTA SOLFERINA</a:t>
            </a:r>
            <a:endParaRPr lang="hr-HR" dirty="0"/>
          </a:p>
        </p:txBody>
      </p:sp>
      <p:pic>
        <p:nvPicPr>
          <p:cNvPr id="6" name="Rezervirano mjesto sadržaja 5" descr="solferin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439270" cy="4153480"/>
          </a:xfrm>
        </p:spPr>
      </p:pic>
      <p:pic>
        <p:nvPicPr>
          <p:cNvPr id="9" name="Slika 8" descr="solferin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511543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55595_983024975070683_155646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3425" cy="6858000"/>
          </a:xfrm>
          <a:prstGeom prst="rect">
            <a:avLst/>
          </a:prstGeom>
        </p:spPr>
      </p:pic>
      <p:pic>
        <p:nvPicPr>
          <p:cNvPr id="3" name="Slika 2" descr="11655251_983024968404017_93311332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r>
              <a:rPr lang="hr-HR" dirty="0" smtClean="0"/>
              <a:t>PLAN PUTOVANJA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SUBOTA (20.06.2015)</a:t>
            </a:r>
          </a:p>
          <a:p>
            <a:r>
              <a:rPr lang="hr-HR" dirty="0" smtClean="0"/>
              <a:t>Dolazak u </a:t>
            </a:r>
            <a:r>
              <a:rPr lang="hr-HR" dirty="0" err="1" smtClean="0"/>
              <a:t>Solferino</a:t>
            </a:r>
            <a:r>
              <a:rPr lang="hr-HR" dirty="0" smtClean="0"/>
              <a:t>, smještaj u kampu CRI i ručak</a:t>
            </a:r>
          </a:p>
          <a:p>
            <a:r>
              <a:rPr lang="hr-HR" dirty="0" smtClean="0"/>
              <a:t>Odlazak u </a:t>
            </a:r>
            <a:r>
              <a:rPr lang="hr-HR" dirty="0" err="1" smtClean="0"/>
              <a:t>Castiglione</a:t>
            </a:r>
            <a:r>
              <a:rPr lang="hr-HR" dirty="0" smtClean="0"/>
              <a:t> delle </a:t>
            </a:r>
            <a:r>
              <a:rPr lang="hr-HR" dirty="0" err="1" smtClean="0"/>
              <a:t>Stiviere</a:t>
            </a:r>
            <a:r>
              <a:rPr lang="hr-HR" dirty="0" smtClean="0"/>
              <a:t> u Muzej Međunarodnog pokreta CK i CP (muzej sadrži razne dokumente vezane za CK, te prvotnu opremu i alate volontera CK)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Povratak u </a:t>
            </a:r>
            <a:r>
              <a:rPr lang="hr-HR" dirty="0" err="1" smtClean="0"/>
              <a:t>Solferino</a:t>
            </a:r>
            <a:r>
              <a:rPr lang="hr-HR" dirty="0" smtClean="0"/>
              <a:t>,priprema za Bakljadu</a:t>
            </a:r>
          </a:p>
          <a:p>
            <a:r>
              <a:rPr lang="hr-HR" dirty="0" smtClean="0"/>
              <a:t>Posjet kosturnici i Memorijalu CK</a:t>
            </a:r>
          </a:p>
          <a:p>
            <a:r>
              <a:rPr lang="hr-HR" dirty="0" smtClean="0"/>
              <a:t>Otvorenje Bakljade (upoznavanje s drugim članovima CK iz raznih dijelova svijeta)</a:t>
            </a:r>
          </a:p>
          <a:p>
            <a:r>
              <a:rPr lang="hr-HR" dirty="0" smtClean="0"/>
              <a:t>Sudjelovanje na Bakljadi i povratak u kamp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NEDJELJA (21.06.2015.)</a:t>
            </a:r>
          </a:p>
          <a:p>
            <a:r>
              <a:rPr lang="hr-HR" dirty="0" smtClean="0"/>
              <a:t>Ustajanje i doručak</a:t>
            </a:r>
          </a:p>
          <a:p>
            <a:r>
              <a:rPr lang="hr-HR" dirty="0" smtClean="0"/>
              <a:t>Odlazak u </a:t>
            </a:r>
            <a:r>
              <a:rPr lang="hr-HR" dirty="0" err="1" smtClean="0"/>
              <a:t>Gardaland</a:t>
            </a:r>
            <a:endParaRPr lang="hr-HR" dirty="0" smtClean="0"/>
          </a:p>
          <a:p>
            <a:r>
              <a:rPr lang="hr-HR" dirty="0" smtClean="0"/>
              <a:t>U 18:30 povratak kući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55192_1150633401629125_5897650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5087878" cy="284073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23528" y="38610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Dolazak u kamp i smještaj</a:t>
            </a:r>
            <a:endParaRPr lang="hr-HR" dirty="0"/>
          </a:p>
        </p:txBody>
      </p:sp>
      <p:pic>
        <p:nvPicPr>
          <p:cNvPr id="5" name="Slika 4" descr="10308609_767129330071036_246575250413518789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3111810" cy="41490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88224" y="52292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Ispred Muzeja Međunarodnog pokreta CK i </a:t>
            </a:r>
            <a:r>
              <a:rPr lang="hr-HR" dirty="0" err="1" smtClean="0"/>
              <a:t>Cp</a:t>
            </a:r>
            <a:endParaRPr lang="hr-HR" dirty="0"/>
          </a:p>
        </p:txBody>
      </p:sp>
      <p:sp>
        <p:nvSpPr>
          <p:cNvPr id="10" name="Strelica gore 9"/>
          <p:cNvSpPr/>
          <p:nvPr/>
        </p:nvSpPr>
        <p:spPr>
          <a:xfrm>
            <a:off x="611560" y="28529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7092280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650683_1007151225969867_1952427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5340085" cy="3003798"/>
          </a:xfrm>
          <a:prstGeom prst="rect">
            <a:avLst/>
          </a:prstGeom>
        </p:spPr>
      </p:pic>
      <p:pic>
        <p:nvPicPr>
          <p:cNvPr id="3" name="Slika 2" descr="11657505_1007151175969872_316216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752528" cy="2673297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940152" y="16288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Knjiga “Sjećanje na </a:t>
            </a:r>
            <a:r>
              <a:rPr lang="hr-HR" dirty="0" err="1" smtClean="0"/>
              <a:t>Solferino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292080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Nekadašnja medicinska oprema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1277985_1004236626261327_15218536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915816" cy="518367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9552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Unutrašnjost muzeja</a:t>
            </a:r>
            <a:endParaRPr lang="hr-HR" dirty="0"/>
          </a:p>
        </p:txBody>
      </p:sp>
      <p:pic>
        <p:nvPicPr>
          <p:cNvPr id="6" name="Slika 5" descr="1524749_767129546737681_44784742647979568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92696"/>
            <a:ext cx="4501549" cy="338437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716016" y="43651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Potpisivanje na plakat posjetitelja </a:t>
            </a:r>
            <a:endParaRPr lang="hr-HR" dirty="0"/>
          </a:p>
        </p:txBody>
      </p:sp>
      <p:sp>
        <p:nvSpPr>
          <p:cNvPr id="8" name="Strelica dolje 7"/>
          <p:cNvSpPr/>
          <p:nvPr/>
        </p:nvSpPr>
        <p:spPr>
          <a:xfrm>
            <a:off x="6228184" y="3789040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8"/>
          <p:cNvSpPr/>
          <p:nvPr/>
        </p:nvSpPr>
        <p:spPr>
          <a:xfrm>
            <a:off x="1115616" y="544522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elica dolje 3"/>
          <p:cNvSpPr/>
          <p:nvPr/>
        </p:nvSpPr>
        <p:spPr>
          <a:xfrm>
            <a:off x="4788024" y="177281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11651027_1004236592927997_11766035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56992"/>
            <a:ext cx="5711957" cy="3212976"/>
          </a:xfrm>
          <a:prstGeom prst="rect">
            <a:avLst/>
          </a:prstGeom>
        </p:spPr>
      </p:pic>
      <p:sp>
        <p:nvSpPr>
          <p:cNvPr id="6" name="Strelica gore 5"/>
          <p:cNvSpPr/>
          <p:nvPr/>
        </p:nvSpPr>
        <p:spPr>
          <a:xfrm>
            <a:off x="6516216" y="2852936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11652046_1004235022928154_40999288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544616" cy="3118847"/>
          </a:xfrm>
          <a:prstGeom prst="rect">
            <a:avLst/>
          </a:prstGeom>
        </p:spPr>
      </p:pic>
      <p:sp>
        <p:nvSpPr>
          <p:cNvPr id="9" name="Strelica udesno 8"/>
          <p:cNvSpPr/>
          <p:nvPr/>
        </p:nvSpPr>
        <p:spPr>
          <a:xfrm>
            <a:off x="5508104" y="1844824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6300192" y="20608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s našim “potpisima”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</TotalTime>
  <Words>177</Words>
  <Application>Microsoft Office PowerPoint</Application>
  <PresentationFormat>Prikaz na zaslonu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Aspekt</vt:lpstr>
      <vt:lpstr>SOLFERINO 2015.      (20.06. i 21.06.)</vt:lpstr>
      <vt:lpstr>KARTA SOLFERINA</vt:lpstr>
      <vt:lpstr>Slajd 3</vt:lpstr>
      <vt:lpstr>PLAN PUTOVANJA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SOLFERINO 2015.      (22.06. i 23.06.)</dc:title>
  <dc:creator>Lizzy</dc:creator>
  <cp:lastModifiedBy>profesor</cp:lastModifiedBy>
  <cp:revision>13</cp:revision>
  <dcterms:created xsi:type="dcterms:W3CDTF">2015-06-28T09:26:51Z</dcterms:created>
  <dcterms:modified xsi:type="dcterms:W3CDTF">2015-06-29T10:19:45Z</dcterms:modified>
</cp:coreProperties>
</file>